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handoutMasterIdLst>
    <p:handoutMasterId r:id="rId16"/>
  </p:handoutMasterIdLst>
  <p:sldIdLst>
    <p:sldId id="259" r:id="rId2"/>
    <p:sldId id="260" r:id="rId3"/>
    <p:sldId id="269" r:id="rId4"/>
    <p:sldId id="270" r:id="rId5"/>
    <p:sldId id="271" r:id="rId6"/>
    <p:sldId id="264" r:id="rId7"/>
    <p:sldId id="261" r:id="rId8"/>
    <p:sldId id="263" r:id="rId9"/>
    <p:sldId id="262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A0500"/>
    <a:srgbClr val="FF0066"/>
    <a:srgbClr val="FF1B15"/>
    <a:srgbClr val="4FF3F3"/>
    <a:srgbClr val="180E52"/>
    <a:srgbClr val="270CF2"/>
    <a:srgbClr val="660066"/>
    <a:srgbClr val="808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226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023DB-6410-462E-A12B-09F4C7F50B66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C12D4-5367-44E3-8129-E8F1E04DD6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626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E2AFE-E012-4D67-9FB7-1B31AC2299BB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5E4CC-68B3-4846-A4C1-959776E69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33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5E4CC-68B3-4846-A4C1-959776E698C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510A5-504B-4AD9-82B9-97B1B91EBAF9}" type="datetimeFigureOut">
              <a:rPr lang="ru-RU" smtClean="0"/>
              <a:pPr/>
              <a:t>15.09.2014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69285-EB88-48B2-95E0-77A5C4847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1;&#1045;&#1058;&#1053;&#1071;&#1071;%20&#1055;&#1056;&#1045;&#1047;&#1045;&#1053;&#1058;&#1040;&#1062;&#1048;&#1071;\&#1084;&#1091;&#1079;&#1099;&#1082;&#1072;%20&#1089;&#1095;&#1072;&#1089;&#1090;&#1100;&#1103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51;&#1045;&#1058;&#1053;&#1071;&#1071;%20&#1055;&#1056;&#1045;&#1047;&#1045;&#1053;&#1058;&#1040;&#1062;&#1048;&#1071;\&#1089;&#1074;&#1080;&#1089;&#1090;.mp3" TargetMode="Externa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музыка счасть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85720" y="285728"/>
            <a:ext cx="142876" cy="1428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85852" y="2428868"/>
            <a:ext cx="64924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Летняя презентация: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3929066"/>
            <a:ext cx="778674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«СЧАСТЛИВОЕ</a:t>
            </a:r>
          </a:p>
          <a:p>
            <a:pPr algn="ctr"/>
            <a:r>
              <a:rPr lang="ru-RU" sz="6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6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ДЕТСТВО»</a:t>
            </a:r>
            <a:endParaRPr lang="ru-RU" sz="6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207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00562" cy="5857892"/>
          </a:xfrm>
        </p:spPr>
      </p:pic>
      <p:pic>
        <p:nvPicPr>
          <p:cNvPr id="6" name="Содержимое 5" descr="P102075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0"/>
            <a:ext cx="4643438" cy="5857892"/>
          </a:xfrm>
        </p:spPr>
      </p:pic>
      <p:sp>
        <p:nvSpPr>
          <p:cNvPr id="7" name="TextBox 6"/>
          <p:cNvSpPr txBox="1"/>
          <p:nvPr/>
        </p:nvSpPr>
        <p:spPr>
          <a:xfrm>
            <a:off x="0" y="5857892"/>
            <a:ext cx="4500562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Зайку бросила хозяйка…</a:t>
            </a:r>
          </a:p>
          <a:p>
            <a:pPr algn="ctr"/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00562" y="5857892"/>
            <a:ext cx="4643438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Уронили мишку на пол…</a:t>
            </a:r>
          </a:p>
          <a:p>
            <a:pPr algn="ctr"/>
            <a:endParaRPr lang="ru-RU" sz="2800" b="1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2076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7688" t="11793" r="4481"/>
          <a:stretch>
            <a:fillRect/>
          </a:stretch>
        </p:blipFill>
        <p:spPr>
          <a:xfrm>
            <a:off x="0" y="3373196"/>
            <a:ext cx="9144000" cy="3484804"/>
          </a:xfrm>
        </p:spPr>
      </p:pic>
      <p:pic>
        <p:nvPicPr>
          <p:cNvPr id="7" name="Содержимое 6" descr="P102076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482181"/>
          </a:xfrm>
        </p:spPr>
      </p:pic>
      <p:sp>
        <p:nvSpPr>
          <p:cNvPr id="6" name="TextBox 5"/>
          <p:cNvSpPr txBox="1"/>
          <p:nvPr/>
        </p:nvSpPr>
        <p:spPr>
          <a:xfrm>
            <a:off x="5286348" y="3500438"/>
            <a:ext cx="3857652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180E52"/>
                </a:solidFill>
              </a:rPr>
              <a:t>Самолёт построим сами, пронесемся над лесами…</a:t>
            </a:r>
            <a:endParaRPr lang="ru-RU" sz="2400" b="1" i="1" dirty="0">
              <a:solidFill>
                <a:srgbClr val="180E5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3786214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180E52"/>
                </a:solidFill>
              </a:rPr>
              <a:t>Даже гости не устояли с нами вместе играли.</a:t>
            </a:r>
            <a:endParaRPr lang="ru-RU" sz="2400" b="1" i="1" dirty="0">
              <a:solidFill>
                <a:srgbClr val="180E52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Содержимое 16" descr="P1020738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8" name="Прямоугольник 17"/>
          <p:cNvSpPr/>
          <p:nvPr/>
        </p:nvSpPr>
        <p:spPr>
          <a:xfrm>
            <a:off x="1571604" y="0"/>
            <a:ext cx="58464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счастье?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5" name="Рисунок 24" descr="P10207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Рисунок 26" descr="P10207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8" name="Рисунок 27" descr="P102076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9" name="Рисунок 28" descr="P10207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5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0"/>
                            </p:stCondLst>
                            <p:childTnLst>
                              <p:par>
                                <p:cTn id="22" presetID="35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9" presetID="2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1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x_030ff5c1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8182" t="2222"/>
          <a:stretch>
            <a:fillRect/>
          </a:stretch>
        </p:blipFill>
        <p:spPr>
          <a:xfrm>
            <a:off x="3143240" y="2571744"/>
            <a:ext cx="2571768" cy="3143272"/>
          </a:xfrm>
        </p:spPr>
      </p:pic>
      <p:sp>
        <p:nvSpPr>
          <p:cNvPr id="8" name="Прямоугольник 7"/>
          <p:cNvSpPr/>
          <p:nvPr/>
        </p:nvSpPr>
        <p:spPr>
          <a:xfrm>
            <a:off x="642910" y="2285992"/>
            <a:ext cx="7652993" cy="171451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z="69850"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Спасибо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за </a:t>
            </a:r>
            <a:r>
              <a:rPr lang="ru-RU" sz="5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внимание</a:t>
            </a:r>
            <a:endParaRPr lang="ru-RU" sz="5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" name="свис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14282" y="857232"/>
            <a:ext cx="142876" cy="142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0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58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714356"/>
            <a:ext cx="80010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«Детям необходимо ежедневно радоваться , удивляться жизни и чувствовать со стороны окружающих их взрослых внимание, заботу и ласку. Детство не время для испытаний. Детство обязательно должно быть счастливым.»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7030A0"/>
                </a:solidFill>
              </a:rPr>
              <a:t>Цель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smtClean="0">
                <a:solidFill>
                  <a:srgbClr val="7030A0"/>
                </a:solidFill>
              </a:rPr>
              <a:t>Р</a:t>
            </a:r>
            <a:r>
              <a:rPr lang="ru-RU" sz="3600" b="1" i="1" smtClean="0">
                <a:solidFill>
                  <a:srgbClr val="7030A0"/>
                </a:solidFill>
              </a:rPr>
              <a:t>еализовывать</a:t>
            </a:r>
            <a:r>
              <a:rPr lang="ru-RU" sz="3600" b="1" i="1" smtClean="0">
                <a:solidFill>
                  <a:srgbClr val="7030A0"/>
                </a:solidFill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</a:rPr>
              <a:t>знание языка на праздниках: привлекать детей к чтению стихов, показу инсценировок, пению песен на русском языке.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Задачи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ru-RU" i="1" dirty="0" smtClean="0"/>
              <a:t>Создание атмосферы праздника и хорошего настроения;</a:t>
            </a:r>
          </a:p>
          <a:p>
            <a:r>
              <a:rPr lang="ru-RU" i="1" dirty="0" smtClean="0"/>
              <a:t>Формировать интерес к совместным играм, к стихам;</a:t>
            </a:r>
          </a:p>
          <a:p>
            <a:r>
              <a:rPr lang="ru-RU" i="1" dirty="0" smtClean="0"/>
              <a:t>Формировать средствами художественной литературы любовь и бережное отношение к игрушкам;</a:t>
            </a:r>
          </a:p>
          <a:p>
            <a:r>
              <a:rPr lang="ru-RU" i="1" dirty="0" smtClean="0"/>
              <a:t>Развивать воображение, память, речь, речевую выразительность, артистизм;</a:t>
            </a:r>
          </a:p>
          <a:p>
            <a:r>
              <a:rPr lang="ru-RU" i="1" dirty="0" smtClean="0"/>
              <a:t>Развивать двигательные активности детей;</a:t>
            </a:r>
          </a:p>
          <a:p>
            <a:r>
              <a:rPr lang="ru-RU" i="1" dirty="0" smtClean="0"/>
              <a:t>Активизация речевой деятельности детей;</a:t>
            </a:r>
          </a:p>
          <a:p>
            <a:r>
              <a:rPr lang="ru-RU" i="1" dirty="0" smtClean="0"/>
              <a:t>Воспитывать у детей доброжелательность, вежливость, уважение к окружающим;</a:t>
            </a:r>
          </a:p>
          <a:p>
            <a:r>
              <a:rPr lang="ru-RU" i="1" dirty="0" smtClean="0"/>
              <a:t>Воспитывать желание участвовать в совместных играх.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0"/>
                            </p:stCondLst>
                            <p:childTnLst>
                              <p:par>
                                <p:cTn id="8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57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b="1" i="1" dirty="0" smtClean="0">
                <a:ln w="17780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9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Чтение произведений А.Барто и рассматривание иллюстраций к ним.</a:t>
            </a:r>
          </a:p>
          <a:p>
            <a:r>
              <a:rPr lang="ru-RU" b="1" i="1" dirty="0" smtClean="0">
                <a:ln w="17780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9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Организация выставки детских рисунков из бросового материала по теме.</a:t>
            </a:r>
          </a:p>
          <a:p>
            <a:r>
              <a:rPr lang="ru-RU" b="1" i="1" dirty="0" smtClean="0">
                <a:ln w="17780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9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Беседы об игрушках, отношение к ним.</a:t>
            </a:r>
          </a:p>
          <a:p>
            <a:r>
              <a:rPr lang="ru-RU" b="1" i="1" dirty="0" smtClean="0">
                <a:ln w="17780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9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Дети совместно с родителями заучивали стихи.</a:t>
            </a:r>
          </a:p>
          <a:p>
            <a:r>
              <a:rPr lang="ru-RU" b="1" i="1" dirty="0" smtClean="0">
                <a:ln w="17780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9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Разучивание стихов, песен, игр с детьми.</a:t>
            </a:r>
            <a:endParaRPr lang="ru-RU" b="1" i="1" dirty="0">
              <a:ln w="1778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</a:ln>
              <a:solidFill>
                <a:schemeClr val="bg2">
                  <a:lumMod val="9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28604"/>
            <a:ext cx="8055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Предварительная работа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2073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2636" y="2348706"/>
            <a:ext cx="4540802" cy="3866376"/>
          </a:xfrm>
        </p:spPr>
      </p:pic>
      <p:pic>
        <p:nvPicPr>
          <p:cNvPr id="6" name="Содержимое 5" descr="P102073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2348706"/>
            <a:ext cx="4495800" cy="3866376"/>
          </a:xfrm>
        </p:spPr>
      </p:pic>
      <p:sp>
        <p:nvSpPr>
          <p:cNvPr id="8" name="Прямоугольник 7"/>
          <p:cNvSpPr/>
          <p:nvPr/>
        </p:nvSpPr>
        <p:spPr>
          <a:xfrm>
            <a:off x="1928794" y="428604"/>
            <a:ext cx="54936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DA05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НАШИ РУКИ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DA05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ЗНАЮТ СКУКИ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DA05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Содержимое 18" descr="наш вернисаж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-76152" y="0"/>
            <a:ext cx="9220152" cy="6797800"/>
          </a:xfrm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68580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FF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Наш</a:t>
            </a:r>
            <a:r>
              <a:rPr lang="ru-RU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</a:t>
            </a:r>
            <a:r>
              <a:rPr lang="ru-RU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FF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вернисаж</a:t>
            </a:r>
            <a:endParaRPr lang="ru-RU" sz="54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FFFF00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3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2074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00562" cy="5857892"/>
          </a:xfrm>
        </p:spPr>
      </p:pic>
      <p:pic>
        <p:nvPicPr>
          <p:cNvPr id="7" name="Содержимое 6" descr="P10207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0"/>
            <a:ext cx="4643438" cy="5857892"/>
          </a:xfrm>
        </p:spPr>
      </p:pic>
      <p:sp>
        <p:nvSpPr>
          <p:cNvPr id="6" name="TextBox 5"/>
          <p:cNvSpPr txBox="1"/>
          <p:nvPr/>
        </p:nvSpPr>
        <p:spPr>
          <a:xfrm>
            <a:off x="0" y="5857892"/>
            <a:ext cx="450056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</a:rPr>
              <a:t>В колокольчик позвоню, в гости праздник приглашу.</a:t>
            </a:r>
            <a:endParaRPr lang="ru-RU" sz="2400" b="1" dirty="0">
              <a:solidFill>
                <a:srgbClr val="66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562" y="5857892"/>
            <a:ext cx="464343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</a:rPr>
              <a:t>Мой веселый звонкий мяч ты куда помчался в </a:t>
            </a:r>
            <a:r>
              <a:rPr lang="ru-RU" sz="2400" b="1" dirty="0" err="1" smtClean="0">
                <a:solidFill>
                  <a:srgbClr val="660066"/>
                </a:solidFill>
              </a:rPr>
              <a:t>скач</a:t>
            </a:r>
            <a:r>
              <a:rPr lang="ru-RU" sz="2400" b="1" dirty="0" smtClean="0">
                <a:solidFill>
                  <a:srgbClr val="660066"/>
                </a:solidFill>
              </a:rPr>
              <a:t>...</a:t>
            </a:r>
            <a:endParaRPr lang="ru-RU" sz="2400" b="1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0CF2">
            <a:alpha val="3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207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0047" r="11557" b="-236"/>
          <a:stretch>
            <a:fillRect/>
          </a:stretch>
        </p:blipFill>
        <p:spPr>
          <a:xfrm>
            <a:off x="0" y="0"/>
            <a:ext cx="4786314" cy="3571876"/>
          </a:xfrm>
        </p:spPr>
      </p:pic>
      <p:pic>
        <p:nvPicPr>
          <p:cNvPr id="6" name="Содержимое 5" descr="P10207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9524" t="9259" r="17857"/>
          <a:stretch>
            <a:fillRect/>
          </a:stretch>
        </p:blipFill>
        <p:spPr>
          <a:xfrm>
            <a:off x="4786282" y="3357562"/>
            <a:ext cx="4357718" cy="3500438"/>
          </a:xfrm>
        </p:spPr>
      </p:pic>
      <p:sp>
        <p:nvSpPr>
          <p:cNvPr id="9" name="TextBox 8"/>
          <p:cNvSpPr txBox="1"/>
          <p:nvPr/>
        </p:nvSpPr>
        <p:spPr>
          <a:xfrm>
            <a:off x="0" y="4357694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Я люблю свою лошадку, Причешу ей шёрстку гладко Гребешком приглажу хвостик и Верхом поеду в гости.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6314" y="928670"/>
            <a:ext cx="4000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Кто стучится в дверь ко мне,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 толстой сумкой на ремне?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Это он, это он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Это - Саша-почтальон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689</TotalTime>
  <Words>276</Words>
  <Application>Microsoft Office PowerPoint</Application>
  <PresentationFormat>Экран (4:3)</PresentationFormat>
  <Paragraphs>41</Paragraphs>
  <Slides>13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 </vt:lpstr>
      <vt:lpstr>Цель</vt:lpstr>
      <vt:lpstr>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Счастливое детство</dc:title>
  <dc:creator>1</dc:creator>
  <cp:lastModifiedBy>Admin</cp:lastModifiedBy>
  <cp:revision>73</cp:revision>
  <dcterms:created xsi:type="dcterms:W3CDTF">2014-08-26T16:01:55Z</dcterms:created>
  <dcterms:modified xsi:type="dcterms:W3CDTF">2014-09-15T08:13:53Z</dcterms:modified>
</cp:coreProperties>
</file>